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42" r:id="rId1"/>
  </p:sldMasterIdLst>
  <p:notesMasterIdLst>
    <p:notesMasterId r:id="rId4"/>
  </p:notesMasterIdLst>
  <p:sldIdLst>
    <p:sldId id="257" r:id="rId2"/>
    <p:sldId id="263" r:id="rId3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FF3300"/>
    <a:srgbClr val="FF3399"/>
    <a:srgbClr val="FFCC00"/>
    <a:srgbClr val="003300"/>
    <a:srgbClr val="0066FF"/>
    <a:srgbClr val="CC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ลักษณะ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ลักษณะ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ลักษณะ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21" autoAdjust="0"/>
  </p:normalViewPr>
  <p:slideViewPr>
    <p:cSldViewPr snapToGrid="0">
      <p:cViewPr varScale="1">
        <p:scale>
          <a:sx n="59" d="100"/>
          <a:sy n="59" d="100"/>
        </p:scale>
        <p:origin x="2597" y="8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3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4929C73-AA16-4AAC-9EB2-653C65C3FC89}" type="datetimeFigureOut">
              <a:rPr lang="th-TH" smtClean="0"/>
              <a:t>18/12/66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4125"/>
            <a:ext cx="23399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6" y="4822828"/>
            <a:ext cx="5511800" cy="394652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20239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5" y="9520239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B455FD1B-8177-407D-BB50-E6F88E7D2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89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7" y="573264"/>
            <a:ext cx="3357563" cy="1220822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7177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2628902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A217DE4-AC1E-41B1-835F-56DFEDE2D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6"/>
            <a:ext cx="6855500" cy="1647629"/>
          </a:xfrm>
          <a:prstGeom prst="rect">
            <a:avLst/>
          </a:prstGeom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37160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628319" y="-46111"/>
            <a:ext cx="48198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66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+mj-cs"/>
              </a:rPr>
              <a:t>จดหมายข่าว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7647" y="752669"/>
            <a:ext cx="609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องค์การบริหารส่วนตำบลสิงห์โคก อำเภอ เกษตรวิสัย จังหวัด ร้อยเอ็ด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31410" y="117828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+mj-cs"/>
              </a:rPr>
              <a:t>กองคลัง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E0ED30D3-3A99-4A44-8C4C-99CD9C1C0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" y="1243168"/>
            <a:ext cx="6858000" cy="182046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2556588"/>
            <a:ext cx="6858000" cy="121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>
                <a:cs typeface="+mj-cs"/>
              </a:rPr>
              <a:t>อัตราการจัดเก็บ ภาษีป้าย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434"/>
            <a:ext cx="6858000" cy="52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5">
            <a:extLst>
              <a:ext uri="{FF2B5EF4-FFF2-40B4-BE49-F238E27FC236}">
                <a16:creationId xmlns:a16="http://schemas.microsoft.com/office/drawing/2014/main" id="{9F8F3052-1501-463E-A728-476D1BDD40E5}"/>
              </a:ext>
            </a:extLst>
          </p:cNvPr>
          <p:cNvSpPr txBox="1"/>
          <p:nvPr/>
        </p:nvSpPr>
        <p:spPr>
          <a:xfrm>
            <a:off x="1352984" y="1769073"/>
            <a:ext cx="5483898" cy="584775"/>
          </a:xfrm>
          <a:prstGeom prst="rect">
            <a:avLst/>
          </a:prstGeom>
          <a:gradFill flip="none" rotWithShape="1">
            <a:gsLst>
              <a:gs pos="0">
                <a:srgbClr val="FF5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itchFamily="34" charset="-34"/>
                <a:cs typeface="TH Sarabun New" pitchFamily="34" charset="-34"/>
              </a:rPr>
              <a:t>    </a:t>
            </a: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EB5FDE9C-2991-4EDA-91C3-FB3E6C697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" y="1390277"/>
            <a:ext cx="1681574" cy="111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2EFC77E5-E72D-4209-84D0-560B7A34F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" y="11156"/>
            <a:ext cx="6820486" cy="1647629"/>
          </a:xfrm>
          <a:prstGeom prst="rect">
            <a:avLst/>
          </a:prstGeom>
        </p:spPr>
      </p:pic>
      <p:sp>
        <p:nvSpPr>
          <p:cNvPr id="30" name="Rectangle 16">
            <a:extLst>
              <a:ext uri="{FF2B5EF4-FFF2-40B4-BE49-F238E27FC236}">
                <a16:creationId xmlns:a16="http://schemas.microsoft.com/office/drawing/2014/main" id="{4AC09788-CF55-4FC4-94C0-C1349374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891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D1A67EEA-33A2-415F-A1F6-E6942BD20C02}"/>
              </a:ext>
            </a:extLst>
          </p:cNvPr>
          <p:cNvSpPr/>
          <p:nvPr/>
        </p:nvSpPr>
        <p:spPr>
          <a:xfrm>
            <a:off x="128704" y="-66196"/>
            <a:ext cx="65162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66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จดหมายข่าว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087E44E-DD53-4B2B-8D22-06080217A126}"/>
              </a:ext>
            </a:extLst>
          </p:cNvPr>
          <p:cNvSpPr/>
          <p:nvPr/>
        </p:nvSpPr>
        <p:spPr>
          <a:xfrm>
            <a:off x="-47620" y="27289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D34356E5-BC3A-4254-BDF0-827E976A0E26}"/>
              </a:ext>
            </a:extLst>
          </p:cNvPr>
          <p:cNvSpPr/>
          <p:nvPr/>
        </p:nvSpPr>
        <p:spPr>
          <a:xfrm>
            <a:off x="1750532" y="2122496"/>
            <a:ext cx="508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ตามลักษณะการใช้ประโยชน์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A2905C1-F7CF-4F0E-A908-2572C41CC296}"/>
              </a:ext>
            </a:extLst>
          </p:cNvPr>
          <p:cNvSpPr/>
          <p:nvPr/>
        </p:nvSpPr>
        <p:spPr>
          <a:xfrm>
            <a:off x="1721762" y="1720900"/>
            <a:ext cx="4923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อัตราการจัดเก็บ ภาษีที่ดินและสิ่งปลูกสร้าง</a:t>
            </a:r>
            <a:endParaRPr lang="en-US" sz="3600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9D9A233-6A88-4323-BC72-AEDDED3B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1946"/>
            <a:ext cx="6820491" cy="6823229"/>
          </a:xfrm>
          <a:prstGeom prst="rect">
            <a:avLst/>
          </a:prstGeom>
        </p:spPr>
      </p:pic>
      <p:sp>
        <p:nvSpPr>
          <p:cNvPr id="12" name="TextBox 43">
            <a:extLst>
              <a:ext uri="{FF2B5EF4-FFF2-40B4-BE49-F238E27FC236}">
                <a16:creationId xmlns:a16="http://schemas.microsoft.com/office/drawing/2014/main" id="{B60EB0E4-50B3-4F79-AAAF-6EAA3FCB7CCF}"/>
              </a:ext>
            </a:extLst>
          </p:cNvPr>
          <p:cNvSpPr txBox="1"/>
          <p:nvPr/>
        </p:nvSpPr>
        <p:spPr>
          <a:xfrm>
            <a:off x="470261" y="791858"/>
            <a:ext cx="609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องค์การบริหารส่วนตำบลสิงห์โคก อำเภอ เกษตรวิสัย จังหวัด ร้อยเอ็ด</a:t>
            </a:r>
          </a:p>
        </p:txBody>
      </p:sp>
    </p:spTree>
    <p:extLst>
      <p:ext uri="{BB962C8B-B14F-4D97-AF65-F5344CB8AC3E}">
        <p14:creationId xmlns:p14="http://schemas.microsoft.com/office/powerpoint/2010/main" val="85282435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9132</TotalTime>
  <Words>51</Words>
  <Application>Microsoft Office PowerPoint</Application>
  <PresentationFormat>กระดาษ A4 (210x297 มม.)</PresentationFormat>
  <Paragraphs>10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Arial</vt:lpstr>
      <vt:lpstr>Calibri</vt:lpstr>
      <vt:lpstr>TH Sarabun New</vt:lpstr>
      <vt:lpstr>TH SarabunPSK</vt:lpstr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COM03</dc:creator>
  <cp:lastModifiedBy>User</cp:lastModifiedBy>
  <cp:revision>549</cp:revision>
  <cp:lastPrinted>2020-06-16T04:03:55Z</cp:lastPrinted>
  <dcterms:created xsi:type="dcterms:W3CDTF">2015-06-17T01:06:58Z</dcterms:created>
  <dcterms:modified xsi:type="dcterms:W3CDTF">2023-12-18T04:14:42Z</dcterms:modified>
</cp:coreProperties>
</file>